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0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CF2E0-CCC4-4E1E-9902-C3C36AB3FDA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3/25/2020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 spd="slow" advTm="10000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196752"/>
            <a:ext cx="5904656" cy="1584176"/>
          </a:xfrm>
        </p:spPr>
        <p:txBody>
          <a:bodyPr>
            <a:normAutofit fontScale="90000"/>
          </a:bodyPr>
          <a:lstStyle/>
          <a:p>
            <a:r>
              <a:rPr lang="uk-UA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</a:t>
            </a:r>
            <a:r>
              <a:rPr lang="uk-U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помним</a:t>
            </a:r>
            <a:r>
              <a:rPr lang="uk-U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br>
              <a:rPr lang="uk-U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</a:t>
            </a:r>
            <a:r>
              <a:rPr lang="uk-U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гордимся!</a:t>
            </a:r>
            <a:endParaRPr lang="uk-UA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5076056" y="3462970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Автор: Сургучева </a:t>
            </a:r>
            <a:r>
              <a:rPr lang="ru-RU" sz="2400" dirty="0"/>
              <a:t>Ольга Федоровна, </a:t>
            </a:r>
            <a:endParaRPr lang="ru-RU" sz="2400" dirty="0" smtClean="0"/>
          </a:p>
          <a:p>
            <a:r>
              <a:rPr lang="ru-RU" sz="2400" dirty="0" smtClean="0"/>
              <a:t>47 </a:t>
            </a:r>
            <a:r>
              <a:rPr lang="ru-RU" sz="2400" dirty="0"/>
              <a:t>лет </a:t>
            </a:r>
            <a:endParaRPr lang="ru-RU" sz="2400" dirty="0" smtClean="0"/>
          </a:p>
          <a:p>
            <a:r>
              <a:rPr lang="ru-RU" sz="2400" dirty="0" smtClean="0"/>
              <a:t>п. Кедровый </a:t>
            </a:r>
          </a:p>
          <a:p>
            <a:r>
              <a:rPr lang="ru-RU" sz="2400" dirty="0" smtClean="0"/>
              <a:t>Ханты-Мансийский район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068960"/>
            <a:ext cx="2238375" cy="2857500"/>
          </a:xfrm>
          <a:prstGeom prst="rect">
            <a:avLst/>
          </a:prstGeom>
        </p:spPr>
      </p:pic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5458618"/>
          </a:xfrm>
        </p:spPr>
        <p:txBody>
          <a:bodyPr/>
          <a:lstStyle/>
          <a:p>
            <a:pPr algn="l"/>
            <a:r>
              <a:rPr lang="ru-RU" sz="2800" dirty="0" smtClean="0"/>
              <a:t>Бабушка во время войны работала в отделе социального обеспечения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560" y="1819072"/>
            <a:ext cx="5458938" cy="4094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7672081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/>
          <a:lstStyle/>
          <a:p>
            <a:pPr algn="l"/>
            <a:r>
              <a:rPr lang="ru-RU" sz="2800" dirty="0" smtClean="0"/>
              <a:t>Бабушка ездила по стойбищам, агитировала жителей коренного населения, чтобы они сдавали дикоросы, сушеное мясо, соленую рыбу, орехи, ягоды и шкурки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881616"/>
            <a:ext cx="8435280" cy="84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17356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5314602"/>
          </a:xfrm>
        </p:spPr>
        <p:txBody>
          <a:bodyPr/>
          <a:lstStyle/>
          <a:p>
            <a:pPr algn="l"/>
            <a:r>
              <a:rPr lang="ru-RU" sz="2800" dirty="0" smtClean="0"/>
              <a:t>Дед прошел два лагеря, немецкий и американский. И только в январе 1946 года вернулся домой на костылях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340768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9428913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2866330"/>
          </a:xfrm>
        </p:spPr>
        <p:txBody>
          <a:bodyPr/>
          <a:lstStyle/>
          <a:p>
            <a:pPr algn="l"/>
            <a:r>
              <a:rPr lang="ru-RU" sz="2800" dirty="0" smtClean="0"/>
              <a:t>Когда дедушка вернулся домой, то его встречала бабушка и маленькая дочка Зоя. В ноябре 1944 года бабушка Аня удочерила Зою, которой было 3,5 года. В то время от дедушки не было никаких вестей. И поэтому для моего деда маленькая Зоя стала приятным сюрпризом.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3514944"/>
            <a:ext cx="2160240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25" y="3356992"/>
            <a:ext cx="2051307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771" y="2993857"/>
            <a:ext cx="2430366" cy="34156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5599849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sz="2800" dirty="0" smtClean="0"/>
              <a:t>Бабушка и дедушка прожили вместе 49 лет. </a:t>
            </a:r>
            <a:br>
              <a:rPr lang="ru-RU" sz="2800" dirty="0" smtClean="0"/>
            </a:br>
            <a:r>
              <a:rPr lang="ru-RU" sz="2800" dirty="0" smtClean="0"/>
              <a:t>Они вырастили и воспитали пять детей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75" y="1700808"/>
            <a:ext cx="5664629" cy="4248472"/>
          </a:xfrm>
        </p:spPr>
      </p:pic>
    </p:spTree>
    <p:extLst>
      <p:ext uri="{BB962C8B-B14F-4D97-AF65-F5344CB8AC3E}">
        <p14:creationId xmlns:p14="http://schemas.microsoft.com/office/powerpoint/2010/main" val="3118173243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642194"/>
          </a:xfrm>
        </p:spPr>
        <p:txBody>
          <a:bodyPr/>
          <a:lstStyle/>
          <a:p>
            <a:r>
              <a:rPr lang="ru-RU" sz="3600" b="1" dirty="0" smtClean="0"/>
              <a:t>В нашей большой семье живет память</a:t>
            </a:r>
            <a:r>
              <a:rPr lang="ru-RU" sz="3600" dirty="0" smtClean="0"/>
              <a:t>…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556792"/>
            <a:ext cx="5664628" cy="4248472"/>
          </a:xfrm>
        </p:spPr>
      </p:pic>
    </p:spTree>
    <p:extLst>
      <p:ext uri="{BB962C8B-B14F-4D97-AF65-F5344CB8AC3E}">
        <p14:creationId xmlns:p14="http://schemas.microsoft.com/office/powerpoint/2010/main" val="3150108349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Мы чтим и помним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417638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56167286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Правнуки гордятся подвигом                        своего прадедушки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484784"/>
            <a:ext cx="3380142" cy="4506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484784"/>
            <a:ext cx="2692538" cy="4786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293124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Список использованных </a:t>
            </a:r>
            <a:br>
              <a:rPr lang="ru-RU" sz="3600" b="1" dirty="0" smtClean="0"/>
            </a:br>
            <a:r>
              <a:rPr lang="ru-RU" sz="3600" b="1" dirty="0" smtClean="0"/>
              <a:t>материалов и источников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147248" cy="4536504"/>
          </a:xfrm>
        </p:spPr>
        <p:txBody>
          <a:bodyPr/>
          <a:lstStyle/>
          <a:p>
            <a:r>
              <a:rPr lang="ru-RU" sz="2800" dirty="0" smtClean="0"/>
              <a:t>архив семьи Сафоновых, воспоминания</a:t>
            </a:r>
          </a:p>
          <a:p>
            <a:r>
              <a:rPr lang="ru-RU" sz="2800" dirty="0" smtClean="0"/>
              <a:t>Государственный </a:t>
            </a:r>
            <a:r>
              <a:rPr lang="ru-RU" sz="2800" dirty="0"/>
              <a:t>архив </a:t>
            </a:r>
            <a:r>
              <a:rPr lang="ru-RU" sz="2800" dirty="0" smtClean="0"/>
              <a:t>города Тобольска</a:t>
            </a:r>
            <a:endParaRPr lang="ru-RU" sz="2800" dirty="0"/>
          </a:p>
          <a:p>
            <a:r>
              <a:rPr lang="ru-RU" sz="2800" dirty="0"/>
              <a:t>Российский государственный военный </a:t>
            </a:r>
            <a:r>
              <a:rPr lang="ru-RU" sz="2800" dirty="0" smtClean="0"/>
              <a:t>архив</a:t>
            </a:r>
            <a:endParaRPr lang="ru-RU" sz="2800" dirty="0"/>
          </a:p>
          <a:p>
            <a:r>
              <a:rPr lang="ru-RU" sz="2800" dirty="0"/>
              <a:t>«Подвиг народа» — информационный </a:t>
            </a:r>
            <a:r>
              <a:rPr lang="ru-RU" sz="2800" dirty="0" smtClean="0"/>
              <a:t>ресурс</a:t>
            </a:r>
            <a:endParaRPr lang="ru-RU" sz="2800" dirty="0"/>
          </a:p>
          <a:p>
            <a:r>
              <a:rPr lang="ru-RU" sz="2800" dirty="0"/>
              <a:t>"БД Военнопленные" — информационный </a:t>
            </a:r>
            <a:r>
              <a:rPr lang="ru-RU" sz="2800" dirty="0" smtClean="0"/>
              <a:t>ресурс</a:t>
            </a:r>
          </a:p>
          <a:p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2019 год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13691189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64219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Посвящается </a:t>
            </a:r>
            <a:r>
              <a:rPr lang="ru-RU" sz="4000" b="1" dirty="0"/>
              <a:t>памяти</a:t>
            </a:r>
            <a:br>
              <a:rPr lang="ru-RU" sz="4000" b="1" dirty="0"/>
            </a:br>
            <a:r>
              <a:rPr lang="ru-RU" sz="4000" b="1" dirty="0" smtClean="0"/>
              <a:t>моих любимых дедушки </a:t>
            </a:r>
            <a:r>
              <a:rPr lang="ru-RU" sz="4000" b="1" dirty="0"/>
              <a:t>и </a:t>
            </a:r>
            <a:r>
              <a:rPr lang="ru-RU" sz="4000" b="1" dirty="0" smtClean="0"/>
              <a:t>бабушки</a:t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pic>
        <p:nvPicPr>
          <p:cNvPr id="4" name="минус офицеры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2444" y="5445224"/>
            <a:ext cx="609600" cy="609600"/>
          </a:xfrm>
        </p:spPr>
      </p:pic>
      <p:sp>
        <p:nvSpPr>
          <p:cNvPr id="7" name="Прямоугольник 6"/>
          <p:cNvSpPr/>
          <p:nvPr/>
        </p:nvSpPr>
        <p:spPr>
          <a:xfrm>
            <a:off x="539552" y="206084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Сафонова Ивана </a:t>
            </a:r>
            <a:r>
              <a:rPr lang="ru-RU" sz="3600" b="1" i="1" dirty="0" err="1" smtClean="0"/>
              <a:t>Артамоновича</a:t>
            </a:r>
            <a:r>
              <a:rPr lang="ru-RU" sz="3600" b="1" i="1" dirty="0" smtClean="0"/>
              <a:t> </a:t>
            </a:r>
          </a:p>
          <a:p>
            <a:r>
              <a:rPr lang="ru-RU" sz="3600" b="1" i="1" dirty="0" smtClean="0"/>
              <a:t>и Сафоновой Анны Анисимовны </a:t>
            </a:r>
            <a:endParaRPr lang="ru-RU" sz="36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535" y="3261177"/>
            <a:ext cx="4445224" cy="296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97151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Мой дедушка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3096344" cy="280831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Мой дед Сафонов</a:t>
            </a:r>
          </a:p>
          <a:p>
            <a:pPr marL="0" indent="0">
              <a:buNone/>
            </a:pPr>
            <a:r>
              <a:rPr lang="ru-RU" sz="2400" dirty="0"/>
              <a:t>Иван </a:t>
            </a:r>
            <a:r>
              <a:rPr lang="ru-RU" sz="2400" dirty="0" err="1" smtClean="0"/>
              <a:t>Артамонович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родился 21 сентября</a:t>
            </a:r>
          </a:p>
          <a:p>
            <a:pPr marL="0" indent="0">
              <a:buNone/>
            </a:pPr>
            <a:r>
              <a:rPr lang="ru-RU" sz="2400" dirty="0"/>
              <a:t>1916 году в </a:t>
            </a:r>
            <a:r>
              <a:rPr lang="ru-RU" sz="2400" dirty="0" err="1" smtClean="0"/>
              <a:t>Уватском</a:t>
            </a:r>
            <a:r>
              <a:rPr lang="ru-RU" sz="2400" dirty="0" smtClean="0"/>
              <a:t>                                   районе</a:t>
            </a:r>
            <a:r>
              <a:rPr lang="ru-RU" sz="2400" dirty="0"/>
              <a:t>, в деревне</a:t>
            </a:r>
          </a:p>
          <a:p>
            <a:pPr marL="0" indent="0">
              <a:buNone/>
            </a:pPr>
            <a:r>
              <a:rPr lang="ru-RU" sz="2400" dirty="0" err="1"/>
              <a:t>Самаркино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340768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59187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Моя бабушка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556792"/>
            <a:ext cx="3394472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2492896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Моя бабушка Сафонова</a:t>
            </a:r>
          </a:p>
          <a:p>
            <a:r>
              <a:rPr lang="ru-RU" sz="2400" dirty="0"/>
              <a:t>Анна Анисимовна</a:t>
            </a:r>
          </a:p>
          <a:p>
            <a:r>
              <a:rPr lang="ru-RU" sz="2400" dirty="0"/>
              <a:t>родилась 21 декабря 1919</a:t>
            </a:r>
          </a:p>
          <a:p>
            <a:r>
              <a:rPr lang="ru-RU" sz="2400" dirty="0"/>
              <a:t>года в деревне </a:t>
            </a:r>
            <a:r>
              <a:rPr lang="ru-RU" sz="2400" dirty="0" err="1" smtClean="0"/>
              <a:t>Зенково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Самаровского</a:t>
            </a:r>
            <a:r>
              <a:rPr lang="ru-RU" sz="2400" dirty="0" smtClean="0"/>
              <a:t> района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97711386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4330824" cy="5448077"/>
          </a:xfrm>
        </p:spPr>
        <p:txBody>
          <a:bodyPr/>
          <a:lstStyle/>
          <a:p>
            <a:pPr algn="l"/>
            <a:r>
              <a:rPr lang="ru-RU" sz="2400" dirty="0" smtClean="0"/>
              <a:t>В 1936 году мой дед, </a:t>
            </a:r>
            <a:r>
              <a:rPr lang="ru-RU" sz="2400" dirty="0"/>
              <a:t>И</a:t>
            </a:r>
            <a:r>
              <a:rPr lang="ru-RU" sz="2400" dirty="0" smtClean="0"/>
              <a:t>ван </a:t>
            </a:r>
            <a:r>
              <a:rPr lang="ru-RU" sz="2400" dirty="0" err="1" smtClean="0"/>
              <a:t>Артамонович</a:t>
            </a:r>
            <a:r>
              <a:rPr lang="ru-RU" sz="2400" dirty="0" smtClean="0"/>
              <a:t>, был призван в армию из Сургута. После армии приехал в Остяко-</a:t>
            </a:r>
            <a:r>
              <a:rPr lang="ru-RU" sz="2400" dirty="0" err="1" smtClean="0"/>
              <a:t>Вогульск</a:t>
            </a:r>
            <a:r>
              <a:rPr lang="ru-RU" sz="2400" dirty="0" smtClean="0"/>
              <a:t> и начал работать в милиции. В 1940 году встретил мою бабушку, </a:t>
            </a:r>
            <a:r>
              <a:rPr lang="ru-RU" sz="2400" dirty="0" err="1" smtClean="0"/>
              <a:t>Пачганову</a:t>
            </a:r>
            <a:r>
              <a:rPr lang="ru-RU" sz="2400" dirty="0" smtClean="0"/>
              <a:t> Анну Анисимовну. И в ноябре 1940 года они поженились.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196752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734268265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354162"/>
          </a:xfrm>
        </p:spPr>
        <p:txBody>
          <a:bodyPr/>
          <a:lstStyle/>
          <a:p>
            <a:r>
              <a:rPr lang="ru-RU" sz="3200" b="1" dirty="0" smtClean="0"/>
              <a:t>22 июня 1941 года началась война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В числе первых моего деда призвали на войну…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414" y="1484784"/>
            <a:ext cx="3304386" cy="4813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3846810" cy="431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41375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4474840" cy="496855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Новобранцев на пароходе увезли в г. </a:t>
            </a:r>
            <a:r>
              <a:rPr lang="ru-RU" sz="2800" dirty="0"/>
              <a:t>Т</a:t>
            </a:r>
            <a:r>
              <a:rPr lang="ru-RU" sz="2800" dirty="0" smtClean="0"/>
              <a:t>обольск. И оттуда мой дед был направлен в Воздушно-десантный корпус, на Западный фронт. 24 сентября 1943 года он участвовал в Днепровской воздушно-десантной операции.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224137"/>
            <a:ext cx="3734734" cy="4869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428687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200800" cy="2866330"/>
          </a:xfrm>
        </p:spPr>
        <p:txBody>
          <a:bodyPr/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В результате неудачно проведенной операции по высадке десанта, большая часть десантников погибла. Мой дедушка Ваня был ранен в ногу разрывным снарядом и не мог ходить. Поэтому был захвачен немцами в плен.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40968"/>
            <a:ext cx="6696744" cy="2846116"/>
          </a:xfrm>
        </p:spPr>
      </p:pic>
    </p:spTree>
    <p:extLst>
      <p:ext uri="{BB962C8B-B14F-4D97-AF65-F5344CB8AC3E}">
        <p14:creationId xmlns:p14="http://schemas.microsoft.com/office/powerpoint/2010/main" val="2853456829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6984776" cy="3082354"/>
          </a:xfrm>
        </p:spPr>
        <p:txBody>
          <a:bodyPr/>
          <a:lstStyle/>
          <a:p>
            <a:pPr algn="l"/>
            <a:r>
              <a:rPr lang="ru-RU" sz="2800" dirty="0" smtClean="0"/>
              <a:t>Моя бабушка Аня не знала, что дедушка попал в плен. Она по-прежнему ждала писем с фронта, но их не было. До конца 1945 года мой дед считался без вести пропавшим.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2564904"/>
            <a:ext cx="5219436" cy="346942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-172135"/>
            <a:ext cx="7992888" cy="331310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867767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3_su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0036</Template>
  <TotalTime>491</TotalTime>
  <Words>338</Words>
  <Application>Microsoft Office PowerPoint</Application>
  <PresentationFormat>Экран (4:3)</PresentationFormat>
  <Paragraphs>41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73_suM</vt:lpstr>
      <vt:lpstr>Мы помним,  мы гордимся!</vt:lpstr>
      <vt:lpstr>  Посвящается памяти моих любимых дедушки и бабушки  </vt:lpstr>
      <vt:lpstr>Мой дедушка</vt:lpstr>
      <vt:lpstr>Моя бабушка</vt:lpstr>
      <vt:lpstr>В 1936 году мой дед, Иван Артамонович, был призван в армию из Сургута. После армии приехал в Остяко-Вогульск и начал работать в милиции. В 1940 году встретил мою бабушку, Пачганову Анну Анисимовну. И в ноябре 1940 года они поженились. </vt:lpstr>
      <vt:lpstr>22 июня 1941 года началась война  В числе первых моего деда призвали на войну…</vt:lpstr>
      <vt:lpstr>Презентация PowerPoint</vt:lpstr>
      <vt:lpstr>  В результате неудачно проведенной операции по высадке десанта, большая часть десантников погибла. Мой дедушка Ваня был ранен в ногу разрывным снарядом и не мог ходить. Поэтому был захвачен немцами в плен.</vt:lpstr>
      <vt:lpstr>Моя бабушка Аня не знала, что дедушка попал в плен. Она по-прежнему ждала писем с фронта, но их не было. До конца 1945 года мой дед считался без вести пропавшим.</vt:lpstr>
      <vt:lpstr>Бабушка во время войны работала в отделе социального обеспечения</vt:lpstr>
      <vt:lpstr>Бабушка ездила по стойбищам, агитировала жителей коренного населения, чтобы они сдавали дикоросы, сушеное мясо, соленую рыбу, орехи, ягоды и шкурки</vt:lpstr>
      <vt:lpstr>Дед прошел два лагеря, немецкий и американский. И только в январе 1946 года вернулся домой на костылях</vt:lpstr>
      <vt:lpstr>Когда дедушка вернулся домой, то его встречала бабушка и маленькая дочка Зоя. В ноябре 1944 года бабушка Аня удочерила Зою, которой было 3,5 года. В то время от дедушки не было никаких вестей. И поэтому для моего деда маленькая Зоя стала приятным сюрпризом.</vt:lpstr>
      <vt:lpstr>Бабушка и дедушка прожили вместе 49 лет.  Они вырастили и воспитали пять детей</vt:lpstr>
      <vt:lpstr>В нашей большой семье живет память…</vt:lpstr>
      <vt:lpstr>Мы чтим и помним</vt:lpstr>
      <vt:lpstr>Правнуки гордятся подвигом                        своего прадедушки</vt:lpstr>
      <vt:lpstr>Список использованных  материалов и источников</vt:lpstr>
    </vt:vector>
  </TitlesOfParts>
  <Company>Ya Blondinko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красной книги</dc:title>
  <dc:creator>Юзер</dc:creator>
  <cp:lastModifiedBy>HP Arhiv</cp:lastModifiedBy>
  <cp:revision>47</cp:revision>
  <dcterms:created xsi:type="dcterms:W3CDTF">2014-01-29T08:23:51Z</dcterms:created>
  <dcterms:modified xsi:type="dcterms:W3CDTF">2020-03-25T04:59:36Z</dcterms:modified>
</cp:coreProperties>
</file>